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5C651-5A0A-4CBD-8265-E1F0A5AD8A4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D28AA4-0E53-4EAF-A4CD-789AC9706704}">
      <dgm:prSet/>
      <dgm:spPr/>
      <dgm:t>
        <a:bodyPr/>
        <a:lstStyle/>
        <a:p>
          <a:r>
            <a:rPr lang="hu-HU" b="1"/>
            <a:t>Ki mondta, hogy nem tudod megváltoztatni a világot?</a:t>
          </a:r>
          <a:endParaRPr lang="en-US"/>
        </a:p>
      </dgm:t>
    </dgm:pt>
    <dgm:pt modelId="{6E4F1DC7-D474-49AA-B42F-B0989E5D9C21}" type="parTrans" cxnId="{017B5B65-6C9E-430A-B993-38DAAD10E293}">
      <dgm:prSet/>
      <dgm:spPr/>
      <dgm:t>
        <a:bodyPr/>
        <a:lstStyle/>
        <a:p>
          <a:endParaRPr lang="en-US"/>
        </a:p>
      </dgm:t>
    </dgm:pt>
    <dgm:pt modelId="{D69207EC-3CBA-4E28-B55B-92A478B9A8EB}" type="sibTrans" cxnId="{017B5B65-6C9E-430A-B993-38DAAD10E293}">
      <dgm:prSet/>
      <dgm:spPr/>
      <dgm:t>
        <a:bodyPr/>
        <a:lstStyle/>
        <a:p>
          <a:endParaRPr lang="en-US"/>
        </a:p>
      </dgm:t>
    </dgm:pt>
    <dgm:pt modelId="{88074B0C-FB4A-494F-A2C8-1AFF4FA111C2}">
      <dgm:prSet/>
      <dgm:spPr/>
      <dgm:t>
        <a:bodyPr/>
        <a:lstStyle/>
        <a:p>
          <a:r>
            <a:rPr lang="hu-HU"/>
            <a:t>MIT TEHETSZ TE?  Nagyon sokat!</a:t>
          </a:r>
          <a:endParaRPr lang="en-US"/>
        </a:p>
      </dgm:t>
    </dgm:pt>
    <dgm:pt modelId="{CE2CE311-DD3E-406F-9B66-2B5426C8225F}" type="parTrans" cxnId="{95ADAA6E-A7D3-4655-8F29-DF0E568500D1}">
      <dgm:prSet/>
      <dgm:spPr/>
      <dgm:t>
        <a:bodyPr/>
        <a:lstStyle/>
        <a:p>
          <a:endParaRPr lang="en-US"/>
        </a:p>
      </dgm:t>
    </dgm:pt>
    <dgm:pt modelId="{32619D4C-F78F-4C3E-BB77-ED1590DFECE8}" type="sibTrans" cxnId="{95ADAA6E-A7D3-4655-8F29-DF0E568500D1}">
      <dgm:prSet/>
      <dgm:spPr/>
      <dgm:t>
        <a:bodyPr/>
        <a:lstStyle/>
        <a:p>
          <a:endParaRPr lang="en-US"/>
        </a:p>
      </dgm:t>
    </dgm:pt>
    <dgm:pt modelId="{0F3A5457-6A6A-4866-8B19-39C9C4A12E88}">
      <dgm:prSet/>
      <dgm:spPr/>
      <dgm:t>
        <a:bodyPr/>
        <a:lstStyle/>
        <a:p>
          <a:r>
            <a:rPr lang="hu-HU"/>
            <a:t>Építs közösséget!</a:t>
          </a:r>
          <a:endParaRPr lang="en-US"/>
        </a:p>
      </dgm:t>
    </dgm:pt>
    <dgm:pt modelId="{7F433FF2-1D12-40C7-A1CA-C6A685690EA7}" type="parTrans" cxnId="{07DF9C2D-541E-440F-AC6F-25B55C9C5B20}">
      <dgm:prSet/>
      <dgm:spPr/>
      <dgm:t>
        <a:bodyPr/>
        <a:lstStyle/>
        <a:p>
          <a:endParaRPr lang="en-US"/>
        </a:p>
      </dgm:t>
    </dgm:pt>
    <dgm:pt modelId="{A61CD5F6-452D-48C5-914B-EA61474DDDDB}" type="sibTrans" cxnId="{07DF9C2D-541E-440F-AC6F-25B55C9C5B20}">
      <dgm:prSet/>
      <dgm:spPr/>
      <dgm:t>
        <a:bodyPr/>
        <a:lstStyle/>
        <a:p>
          <a:endParaRPr lang="en-US"/>
        </a:p>
      </dgm:t>
    </dgm:pt>
    <dgm:pt modelId="{187DE099-F738-468A-B0CD-6754462BA1B3}">
      <dgm:prSet/>
      <dgm:spPr/>
      <dgm:t>
        <a:bodyPr/>
        <a:lstStyle/>
        <a:p>
          <a:r>
            <a:rPr lang="hu-HU"/>
            <a:t>Zöldítsd környezetedet!</a:t>
          </a:r>
          <a:endParaRPr lang="en-US"/>
        </a:p>
      </dgm:t>
    </dgm:pt>
    <dgm:pt modelId="{44F7F458-7D71-4448-AA6C-8C8CEA140E0C}" type="parTrans" cxnId="{83A1A56B-F9E1-4CEC-956C-7FCCD28000DA}">
      <dgm:prSet/>
      <dgm:spPr/>
      <dgm:t>
        <a:bodyPr/>
        <a:lstStyle/>
        <a:p>
          <a:endParaRPr lang="en-US"/>
        </a:p>
      </dgm:t>
    </dgm:pt>
    <dgm:pt modelId="{8B833E03-0387-4942-8440-949B72E47149}" type="sibTrans" cxnId="{83A1A56B-F9E1-4CEC-956C-7FCCD28000DA}">
      <dgm:prSet/>
      <dgm:spPr/>
      <dgm:t>
        <a:bodyPr/>
        <a:lstStyle/>
        <a:p>
          <a:endParaRPr lang="en-US"/>
        </a:p>
      </dgm:t>
    </dgm:pt>
    <dgm:pt modelId="{B2D0D4F2-5A19-4E71-9258-4EF6E1A40577}">
      <dgm:prSet/>
      <dgm:spPr/>
      <dgm:t>
        <a:bodyPr/>
        <a:lstStyle/>
        <a:p>
          <a:r>
            <a:rPr lang="hu-HU"/>
            <a:t>Ültess fát!</a:t>
          </a:r>
          <a:endParaRPr lang="en-US"/>
        </a:p>
      </dgm:t>
    </dgm:pt>
    <dgm:pt modelId="{DAA42425-94D7-4354-B722-FB67E2FCD76C}" type="parTrans" cxnId="{BDD5093B-C0EA-4C3E-9540-972C33BADD04}">
      <dgm:prSet/>
      <dgm:spPr/>
      <dgm:t>
        <a:bodyPr/>
        <a:lstStyle/>
        <a:p>
          <a:endParaRPr lang="en-US"/>
        </a:p>
      </dgm:t>
    </dgm:pt>
    <dgm:pt modelId="{BB468810-ED3E-4DB5-9690-110CA04A6141}" type="sibTrans" cxnId="{BDD5093B-C0EA-4C3E-9540-972C33BADD04}">
      <dgm:prSet/>
      <dgm:spPr/>
      <dgm:t>
        <a:bodyPr/>
        <a:lstStyle/>
        <a:p>
          <a:endParaRPr lang="en-US"/>
        </a:p>
      </dgm:t>
    </dgm:pt>
    <dgm:pt modelId="{4748A9D1-E4A3-4A42-84A7-8CFB35B275CA}">
      <dgm:prSet/>
      <dgm:spPr/>
      <dgm:t>
        <a:bodyPr/>
        <a:lstStyle/>
        <a:p>
          <a:r>
            <a:rPr lang="hu-HU"/>
            <a:t>Termelj haszonnövényeket!</a:t>
          </a:r>
          <a:endParaRPr lang="en-US"/>
        </a:p>
      </dgm:t>
    </dgm:pt>
    <dgm:pt modelId="{53A0567F-45CA-4F46-82B3-C5D0995F69FC}" type="parTrans" cxnId="{DF5270B0-A990-4C36-8760-579A7A85F1F5}">
      <dgm:prSet/>
      <dgm:spPr/>
      <dgm:t>
        <a:bodyPr/>
        <a:lstStyle/>
        <a:p>
          <a:endParaRPr lang="en-US"/>
        </a:p>
      </dgm:t>
    </dgm:pt>
    <dgm:pt modelId="{DACE644D-D348-4FA4-B3E5-4444AF51AAC3}" type="sibTrans" cxnId="{DF5270B0-A990-4C36-8760-579A7A85F1F5}">
      <dgm:prSet/>
      <dgm:spPr/>
      <dgm:t>
        <a:bodyPr/>
        <a:lstStyle/>
        <a:p>
          <a:endParaRPr lang="en-US"/>
        </a:p>
      </dgm:t>
    </dgm:pt>
    <dgm:pt modelId="{5D71902E-E5A2-49E9-A5B6-71717C490EA7}">
      <dgm:prSet/>
      <dgm:spPr/>
      <dgm:t>
        <a:bodyPr/>
        <a:lstStyle/>
        <a:p>
          <a:r>
            <a:rPr lang="hu-HU"/>
            <a:t>Komposztálj! </a:t>
          </a:r>
          <a:endParaRPr lang="en-US"/>
        </a:p>
      </dgm:t>
    </dgm:pt>
    <dgm:pt modelId="{90338EF0-4F9D-4A78-BDA0-C738FC7B07A6}" type="parTrans" cxnId="{FD922353-0B25-4672-9D70-FA674C78C3A3}">
      <dgm:prSet/>
      <dgm:spPr/>
      <dgm:t>
        <a:bodyPr/>
        <a:lstStyle/>
        <a:p>
          <a:endParaRPr lang="en-US"/>
        </a:p>
      </dgm:t>
    </dgm:pt>
    <dgm:pt modelId="{DC3C71EA-2A48-46A3-B6BE-BBCC73A4F52E}" type="sibTrans" cxnId="{FD922353-0B25-4672-9D70-FA674C78C3A3}">
      <dgm:prSet/>
      <dgm:spPr/>
      <dgm:t>
        <a:bodyPr/>
        <a:lstStyle/>
        <a:p>
          <a:endParaRPr lang="en-US"/>
        </a:p>
      </dgm:t>
    </dgm:pt>
    <dgm:pt modelId="{6ED6ACF4-3437-479D-B490-DA42AE31CDFC}">
      <dgm:prSet/>
      <dgm:spPr/>
      <dgm:t>
        <a:bodyPr/>
        <a:lstStyle/>
        <a:p>
          <a:r>
            <a:rPr lang="hu-HU"/>
            <a:t>Éheztesd a kukát! </a:t>
          </a:r>
          <a:endParaRPr lang="en-US"/>
        </a:p>
      </dgm:t>
    </dgm:pt>
    <dgm:pt modelId="{8189C427-F34B-4E7E-8E62-E9E3BF6285DA}" type="parTrans" cxnId="{A0D268B5-F69D-49CD-ACFE-1E3B3F312F1E}">
      <dgm:prSet/>
      <dgm:spPr/>
      <dgm:t>
        <a:bodyPr/>
        <a:lstStyle/>
        <a:p>
          <a:endParaRPr lang="en-US"/>
        </a:p>
      </dgm:t>
    </dgm:pt>
    <dgm:pt modelId="{C0A98106-3B67-4D2A-8D16-734AF5BB3CB6}" type="sibTrans" cxnId="{A0D268B5-F69D-49CD-ACFE-1E3B3F312F1E}">
      <dgm:prSet/>
      <dgm:spPr/>
      <dgm:t>
        <a:bodyPr/>
        <a:lstStyle/>
        <a:p>
          <a:endParaRPr lang="en-US"/>
        </a:p>
      </dgm:t>
    </dgm:pt>
    <dgm:pt modelId="{1F0E8681-E3BC-4871-8B61-904F1E5787CB}">
      <dgm:prSet/>
      <dgm:spPr/>
      <dgm:t>
        <a:bodyPr/>
        <a:lstStyle/>
        <a:p>
          <a:r>
            <a:rPr lang="hu-HU"/>
            <a:t>Közlekedj közösen! </a:t>
          </a:r>
          <a:endParaRPr lang="en-US"/>
        </a:p>
      </dgm:t>
    </dgm:pt>
    <dgm:pt modelId="{BFF60639-9776-4773-9CEE-D4C6616ECD71}" type="parTrans" cxnId="{41DB083A-BE3C-425B-A2D4-E014518C12E1}">
      <dgm:prSet/>
      <dgm:spPr/>
      <dgm:t>
        <a:bodyPr/>
        <a:lstStyle/>
        <a:p>
          <a:endParaRPr lang="en-US"/>
        </a:p>
      </dgm:t>
    </dgm:pt>
    <dgm:pt modelId="{55792055-615F-4706-A6B9-80EF3C08A1A3}" type="sibTrans" cxnId="{41DB083A-BE3C-425B-A2D4-E014518C12E1}">
      <dgm:prSet/>
      <dgm:spPr/>
      <dgm:t>
        <a:bodyPr/>
        <a:lstStyle/>
        <a:p>
          <a:endParaRPr lang="en-US"/>
        </a:p>
      </dgm:t>
    </dgm:pt>
    <dgm:pt modelId="{59E379D8-B387-46E8-9356-E4E1269F5180}">
      <dgm:prSet/>
      <dgm:spPr/>
      <dgm:t>
        <a:bodyPr/>
        <a:lstStyle/>
        <a:p>
          <a:r>
            <a:rPr lang="hu-HU"/>
            <a:t>Ne vásárolj csomagoltat!</a:t>
          </a:r>
          <a:endParaRPr lang="en-US"/>
        </a:p>
      </dgm:t>
    </dgm:pt>
    <dgm:pt modelId="{2B98B438-E17B-4E6F-B959-BE94519C3171}" type="parTrans" cxnId="{81DF5B0E-8655-4FF7-BDF5-D76B83A80637}">
      <dgm:prSet/>
      <dgm:spPr/>
      <dgm:t>
        <a:bodyPr/>
        <a:lstStyle/>
        <a:p>
          <a:endParaRPr lang="en-US"/>
        </a:p>
      </dgm:t>
    </dgm:pt>
    <dgm:pt modelId="{9D06BD5F-A97E-4666-A010-BFAC7621AC57}" type="sibTrans" cxnId="{81DF5B0E-8655-4FF7-BDF5-D76B83A80637}">
      <dgm:prSet/>
      <dgm:spPr/>
      <dgm:t>
        <a:bodyPr/>
        <a:lstStyle/>
        <a:p>
          <a:endParaRPr lang="en-US"/>
        </a:p>
      </dgm:t>
    </dgm:pt>
    <dgm:pt modelId="{5CF6D989-EB8C-47AB-892F-F775810B0CF6}">
      <dgm:prSet/>
      <dgm:spPr/>
      <dgm:t>
        <a:bodyPr/>
        <a:lstStyle/>
        <a:p>
          <a:r>
            <a:rPr lang="hu-HU"/>
            <a:t>Élj műanyagok nélkül!</a:t>
          </a:r>
          <a:endParaRPr lang="en-US"/>
        </a:p>
      </dgm:t>
    </dgm:pt>
    <dgm:pt modelId="{70286520-B441-4FE6-A657-E28A7D3DCF9D}" type="parTrans" cxnId="{0C0ACB2F-4800-4718-BC62-A71FE42A878A}">
      <dgm:prSet/>
      <dgm:spPr/>
      <dgm:t>
        <a:bodyPr/>
        <a:lstStyle/>
        <a:p>
          <a:endParaRPr lang="en-US"/>
        </a:p>
      </dgm:t>
    </dgm:pt>
    <dgm:pt modelId="{892E0150-08F3-4091-A6FB-2F4EFC1810D4}" type="sibTrans" cxnId="{0C0ACB2F-4800-4718-BC62-A71FE42A878A}">
      <dgm:prSet/>
      <dgm:spPr/>
      <dgm:t>
        <a:bodyPr/>
        <a:lstStyle/>
        <a:p>
          <a:endParaRPr lang="en-US"/>
        </a:p>
      </dgm:t>
    </dgm:pt>
    <dgm:pt modelId="{2A4C6E30-8B62-443A-B385-410A473050FC}">
      <dgm:prSet/>
      <dgm:spPr/>
      <dgm:t>
        <a:bodyPr/>
        <a:lstStyle/>
        <a:p>
          <a:r>
            <a:rPr lang="hu-HU"/>
            <a:t>Válts környezetbarát szerekre!</a:t>
          </a:r>
          <a:endParaRPr lang="en-US"/>
        </a:p>
      </dgm:t>
    </dgm:pt>
    <dgm:pt modelId="{4DF1E96A-83A8-4667-9F53-8B7BB2D36264}" type="parTrans" cxnId="{F0789847-5195-4D73-A1A3-CE54EBE51A3D}">
      <dgm:prSet/>
      <dgm:spPr/>
      <dgm:t>
        <a:bodyPr/>
        <a:lstStyle/>
        <a:p>
          <a:endParaRPr lang="en-US"/>
        </a:p>
      </dgm:t>
    </dgm:pt>
    <dgm:pt modelId="{F1E0E0DF-C250-473D-B66F-A8EBD0B2B941}" type="sibTrans" cxnId="{F0789847-5195-4D73-A1A3-CE54EBE51A3D}">
      <dgm:prSet/>
      <dgm:spPr/>
      <dgm:t>
        <a:bodyPr/>
        <a:lstStyle/>
        <a:p>
          <a:endParaRPr lang="en-US"/>
        </a:p>
      </dgm:t>
    </dgm:pt>
    <dgm:pt modelId="{C3D24DA0-33DC-4193-A27E-3621D319608B}">
      <dgm:prSet/>
      <dgm:spPr/>
      <dgm:t>
        <a:bodyPr/>
        <a:lstStyle/>
        <a:p>
          <a:r>
            <a:rPr lang="hu-HU"/>
            <a:t>Félkész, kész helyett egyél friss hazait! </a:t>
          </a:r>
          <a:endParaRPr lang="en-US"/>
        </a:p>
      </dgm:t>
    </dgm:pt>
    <dgm:pt modelId="{C36376FE-D296-43A5-A882-5F4129653494}" type="parTrans" cxnId="{111E894D-833F-45BC-BEBA-85512E058601}">
      <dgm:prSet/>
      <dgm:spPr/>
      <dgm:t>
        <a:bodyPr/>
        <a:lstStyle/>
        <a:p>
          <a:endParaRPr lang="en-US"/>
        </a:p>
      </dgm:t>
    </dgm:pt>
    <dgm:pt modelId="{2D6C3C2D-CA97-45BD-AAE3-B29583EBF5B7}" type="sibTrans" cxnId="{111E894D-833F-45BC-BEBA-85512E058601}">
      <dgm:prSet/>
      <dgm:spPr/>
      <dgm:t>
        <a:bodyPr/>
        <a:lstStyle/>
        <a:p>
          <a:endParaRPr lang="en-US"/>
        </a:p>
      </dgm:t>
    </dgm:pt>
    <dgm:pt modelId="{2EE3F176-6276-459E-A271-F55662DF69B9}">
      <dgm:prSet/>
      <dgm:spPr/>
      <dgm:t>
        <a:bodyPr/>
        <a:lstStyle/>
        <a:p>
          <a:r>
            <a:rPr lang="hu-HU"/>
            <a:t>Egyél kevesebb állatit... ajándék a      környezetnek, egészségednek!</a:t>
          </a:r>
          <a:endParaRPr lang="en-US"/>
        </a:p>
      </dgm:t>
    </dgm:pt>
    <dgm:pt modelId="{C282108D-9B0E-4CF1-8C39-EF2E68A4636D}" type="parTrans" cxnId="{4492D6E1-3488-4F08-9AA6-49866E5F3866}">
      <dgm:prSet/>
      <dgm:spPr/>
      <dgm:t>
        <a:bodyPr/>
        <a:lstStyle/>
        <a:p>
          <a:endParaRPr lang="en-US"/>
        </a:p>
      </dgm:t>
    </dgm:pt>
    <dgm:pt modelId="{C4B1202E-7FA7-470A-ADC1-FA6DF37B8A50}" type="sibTrans" cxnId="{4492D6E1-3488-4F08-9AA6-49866E5F3866}">
      <dgm:prSet/>
      <dgm:spPr/>
      <dgm:t>
        <a:bodyPr/>
        <a:lstStyle/>
        <a:p>
          <a:endParaRPr lang="en-US"/>
        </a:p>
      </dgm:t>
    </dgm:pt>
    <dgm:pt modelId="{EF9AE750-E237-48D1-9AF7-E0F596DFF519}" type="pres">
      <dgm:prSet presAssocID="{D545C651-5A0A-4CBD-8265-E1F0A5AD8A48}" presName="diagram" presStyleCnt="0">
        <dgm:presLayoutVars>
          <dgm:dir/>
          <dgm:resizeHandles val="exact"/>
        </dgm:presLayoutVars>
      </dgm:prSet>
      <dgm:spPr/>
    </dgm:pt>
    <dgm:pt modelId="{4292D453-D22E-428A-8A1E-3C47F4947D3F}" type="pres">
      <dgm:prSet presAssocID="{4FD28AA4-0E53-4EAF-A4CD-789AC9706704}" presName="node" presStyleLbl="node1" presStyleIdx="0" presStyleCnt="14">
        <dgm:presLayoutVars>
          <dgm:bulletEnabled val="1"/>
        </dgm:presLayoutVars>
      </dgm:prSet>
      <dgm:spPr/>
    </dgm:pt>
    <dgm:pt modelId="{E8D62ECD-A00E-467D-8671-9A5270CB7FB9}" type="pres">
      <dgm:prSet presAssocID="{D69207EC-3CBA-4E28-B55B-92A478B9A8EB}" presName="sibTrans" presStyleCnt="0"/>
      <dgm:spPr/>
    </dgm:pt>
    <dgm:pt modelId="{3F2207CF-28F2-4EC3-9751-993BF9A2C63B}" type="pres">
      <dgm:prSet presAssocID="{88074B0C-FB4A-494F-A2C8-1AFF4FA111C2}" presName="node" presStyleLbl="node1" presStyleIdx="1" presStyleCnt="14">
        <dgm:presLayoutVars>
          <dgm:bulletEnabled val="1"/>
        </dgm:presLayoutVars>
      </dgm:prSet>
      <dgm:spPr/>
    </dgm:pt>
    <dgm:pt modelId="{5B4DB07A-0E0C-42CB-8537-BC49338AFFFA}" type="pres">
      <dgm:prSet presAssocID="{32619D4C-F78F-4C3E-BB77-ED1590DFECE8}" presName="sibTrans" presStyleCnt="0"/>
      <dgm:spPr/>
    </dgm:pt>
    <dgm:pt modelId="{95352777-D014-402B-BBED-2AC7ED3054D2}" type="pres">
      <dgm:prSet presAssocID="{0F3A5457-6A6A-4866-8B19-39C9C4A12E88}" presName="node" presStyleLbl="node1" presStyleIdx="2" presStyleCnt="14">
        <dgm:presLayoutVars>
          <dgm:bulletEnabled val="1"/>
        </dgm:presLayoutVars>
      </dgm:prSet>
      <dgm:spPr/>
    </dgm:pt>
    <dgm:pt modelId="{42F7DCC2-6EBF-4F82-ADC8-CE841F126E99}" type="pres">
      <dgm:prSet presAssocID="{A61CD5F6-452D-48C5-914B-EA61474DDDDB}" presName="sibTrans" presStyleCnt="0"/>
      <dgm:spPr/>
    </dgm:pt>
    <dgm:pt modelId="{1C6C1CEA-40FE-4131-9D52-A1813BCE3478}" type="pres">
      <dgm:prSet presAssocID="{187DE099-F738-468A-B0CD-6754462BA1B3}" presName="node" presStyleLbl="node1" presStyleIdx="3" presStyleCnt="14">
        <dgm:presLayoutVars>
          <dgm:bulletEnabled val="1"/>
        </dgm:presLayoutVars>
      </dgm:prSet>
      <dgm:spPr/>
    </dgm:pt>
    <dgm:pt modelId="{4AFA86A1-5EFC-42EA-8FE0-1146F68E95C8}" type="pres">
      <dgm:prSet presAssocID="{8B833E03-0387-4942-8440-949B72E47149}" presName="sibTrans" presStyleCnt="0"/>
      <dgm:spPr/>
    </dgm:pt>
    <dgm:pt modelId="{B73CFE19-AA2F-4FA5-9918-D0A01E977390}" type="pres">
      <dgm:prSet presAssocID="{B2D0D4F2-5A19-4E71-9258-4EF6E1A40577}" presName="node" presStyleLbl="node1" presStyleIdx="4" presStyleCnt="14">
        <dgm:presLayoutVars>
          <dgm:bulletEnabled val="1"/>
        </dgm:presLayoutVars>
      </dgm:prSet>
      <dgm:spPr/>
    </dgm:pt>
    <dgm:pt modelId="{A40D6B1B-8F8E-4A6C-8854-EE92D6795698}" type="pres">
      <dgm:prSet presAssocID="{BB468810-ED3E-4DB5-9690-110CA04A6141}" presName="sibTrans" presStyleCnt="0"/>
      <dgm:spPr/>
    </dgm:pt>
    <dgm:pt modelId="{BDC991C1-7CD3-4DC9-B5D9-99BD38C2F235}" type="pres">
      <dgm:prSet presAssocID="{4748A9D1-E4A3-4A42-84A7-8CFB35B275CA}" presName="node" presStyleLbl="node1" presStyleIdx="5" presStyleCnt="14">
        <dgm:presLayoutVars>
          <dgm:bulletEnabled val="1"/>
        </dgm:presLayoutVars>
      </dgm:prSet>
      <dgm:spPr/>
    </dgm:pt>
    <dgm:pt modelId="{A574DE9D-2A59-4D56-824C-5D8B8C22F55A}" type="pres">
      <dgm:prSet presAssocID="{DACE644D-D348-4FA4-B3E5-4444AF51AAC3}" presName="sibTrans" presStyleCnt="0"/>
      <dgm:spPr/>
    </dgm:pt>
    <dgm:pt modelId="{89CA0220-2AA4-4A38-81D8-C2574BB6DA21}" type="pres">
      <dgm:prSet presAssocID="{5D71902E-E5A2-49E9-A5B6-71717C490EA7}" presName="node" presStyleLbl="node1" presStyleIdx="6" presStyleCnt="14">
        <dgm:presLayoutVars>
          <dgm:bulletEnabled val="1"/>
        </dgm:presLayoutVars>
      </dgm:prSet>
      <dgm:spPr/>
    </dgm:pt>
    <dgm:pt modelId="{3C51B985-2F15-406E-AA74-4D3E014AFBC8}" type="pres">
      <dgm:prSet presAssocID="{DC3C71EA-2A48-46A3-B6BE-BBCC73A4F52E}" presName="sibTrans" presStyleCnt="0"/>
      <dgm:spPr/>
    </dgm:pt>
    <dgm:pt modelId="{5340FE8C-22AF-49A2-9CE8-84F75DB370B1}" type="pres">
      <dgm:prSet presAssocID="{6ED6ACF4-3437-479D-B490-DA42AE31CDFC}" presName="node" presStyleLbl="node1" presStyleIdx="7" presStyleCnt="14">
        <dgm:presLayoutVars>
          <dgm:bulletEnabled val="1"/>
        </dgm:presLayoutVars>
      </dgm:prSet>
      <dgm:spPr/>
    </dgm:pt>
    <dgm:pt modelId="{D26C1E44-2BA4-420D-9D4F-C23C9F00A0E3}" type="pres">
      <dgm:prSet presAssocID="{C0A98106-3B67-4D2A-8D16-734AF5BB3CB6}" presName="sibTrans" presStyleCnt="0"/>
      <dgm:spPr/>
    </dgm:pt>
    <dgm:pt modelId="{781B9BD4-3EF9-4E28-9F47-25D38F8C6ABA}" type="pres">
      <dgm:prSet presAssocID="{1F0E8681-E3BC-4871-8B61-904F1E5787CB}" presName="node" presStyleLbl="node1" presStyleIdx="8" presStyleCnt="14">
        <dgm:presLayoutVars>
          <dgm:bulletEnabled val="1"/>
        </dgm:presLayoutVars>
      </dgm:prSet>
      <dgm:spPr/>
    </dgm:pt>
    <dgm:pt modelId="{E9EB303E-966C-4CCC-84E4-6A6B0D09A3EB}" type="pres">
      <dgm:prSet presAssocID="{55792055-615F-4706-A6B9-80EF3C08A1A3}" presName="sibTrans" presStyleCnt="0"/>
      <dgm:spPr/>
    </dgm:pt>
    <dgm:pt modelId="{09A0D445-AF61-4842-B060-E82CBB5842C3}" type="pres">
      <dgm:prSet presAssocID="{59E379D8-B387-46E8-9356-E4E1269F5180}" presName="node" presStyleLbl="node1" presStyleIdx="9" presStyleCnt="14">
        <dgm:presLayoutVars>
          <dgm:bulletEnabled val="1"/>
        </dgm:presLayoutVars>
      </dgm:prSet>
      <dgm:spPr/>
    </dgm:pt>
    <dgm:pt modelId="{BEBF7F26-4DC4-4A81-A172-B3F110F4E1C7}" type="pres">
      <dgm:prSet presAssocID="{9D06BD5F-A97E-4666-A010-BFAC7621AC57}" presName="sibTrans" presStyleCnt="0"/>
      <dgm:spPr/>
    </dgm:pt>
    <dgm:pt modelId="{DE481A50-FAA7-4C75-80CD-05376A03C23F}" type="pres">
      <dgm:prSet presAssocID="{5CF6D989-EB8C-47AB-892F-F775810B0CF6}" presName="node" presStyleLbl="node1" presStyleIdx="10" presStyleCnt="14">
        <dgm:presLayoutVars>
          <dgm:bulletEnabled val="1"/>
        </dgm:presLayoutVars>
      </dgm:prSet>
      <dgm:spPr/>
    </dgm:pt>
    <dgm:pt modelId="{9BA110EC-C0C4-4CA6-BE80-84DB60C35DB6}" type="pres">
      <dgm:prSet presAssocID="{892E0150-08F3-4091-A6FB-2F4EFC1810D4}" presName="sibTrans" presStyleCnt="0"/>
      <dgm:spPr/>
    </dgm:pt>
    <dgm:pt modelId="{9A6B47FA-42D3-407A-BA35-C9FF065ED689}" type="pres">
      <dgm:prSet presAssocID="{2A4C6E30-8B62-443A-B385-410A473050FC}" presName="node" presStyleLbl="node1" presStyleIdx="11" presStyleCnt="14">
        <dgm:presLayoutVars>
          <dgm:bulletEnabled val="1"/>
        </dgm:presLayoutVars>
      </dgm:prSet>
      <dgm:spPr/>
    </dgm:pt>
    <dgm:pt modelId="{808A0C52-8AC9-4D17-808B-BE317E960A38}" type="pres">
      <dgm:prSet presAssocID="{F1E0E0DF-C250-473D-B66F-A8EBD0B2B941}" presName="sibTrans" presStyleCnt="0"/>
      <dgm:spPr/>
    </dgm:pt>
    <dgm:pt modelId="{6321D81A-3B93-4F1C-A152-190E8ACD1198}" type="pres">
      <dgm:prSet presAssocID="{C3D24DA0-33DC-4193-A27E-3621D319608B}" presName="node" presStyleLbl="node1" presStyleIdx="12" presStyleCnt="14">
        <dgm:presLayoutVars>
          <dgm:bulletEnabled val="1"/>
        </dgm:presLayoutVars>
      </dgm:prSet>
      <dgm:spPr/>
    </dgm:pt>
    <dgm:pt modelId="{51324C9D-40C4-4833-A05E-5BCADB1B1646}" type="pres">
      <dgm:prSet presAssocID="{2D6C3C2D-CA97-45BD-AAE3-B29583EBF5B7}" presName="sibTrans" presStyleCnt="0"/>
      <dgm:spPr/>
    </dgm:pt>
    <dgm:pt modelId="{42502213-D7BD-49F6-91C6-901C6BB24835}" type="pres">
      <dgm:prSet presAssocID="{2EE3F176-6276-459E-A271-F55662DF69B9}" presName="node" presStyleLbl="node1" presStyleIdx="13" presStyleCnt="14">
        <dgm:presLayoutVars>
          <dgm:bulletEnabled val="1"/>
        </dgm:presLayoutVars>
      </dgm:prSet>
      <dgm:spPr/>
    </dgm:pt>
  </dgm:ptLst>
  <dgm:cxnLst>
    <dgm:cxn modelId="{81DF5B0E-8655-4FF7-BDF5-D76B83A80637}" srcId="{D545C651-5A0A-4CBD-8265-E1F0A5AD8A48}" destId="{59E379D8-B387-46E8-9356-E4E1269F5180}" srcOrd="9" destOrd="0" parTransId="{2B98B438-E17B-4E6F-B959-BE94519C3171}" sibTransId="{9D06BD5F-A97E-4666-A010-BFAC7621AC57}"/>
    <dgm:cxn modelId="{14595919-16D8-4D46-8B5D-67676F3D38A0}" type="presOf" srcId="{187DE099-F738-468A-B0CD-6754462BA1B3}" destId="{1C6C1CEA-40FE-4131-9D52-A1813BCE3478}" srcOrd="0" destOrd="0" presId="urn:microsoft.com/office/officeart/2005/8/layout/default"/>
    <dgm:cxn modelId="{B86CC820-16C1-4918-BAD4-0E1C0E53430A}" type="presOf" srcId="{6ED6ACF4-3437-479D-B490-DA42AE31CDFC}" destId="{5340FE8C-22AF-49A2-9CE8-84F75DB370B1}" srcOrd="0" destOrd="0" presId="urn:microsoft.com/office/officeart/2005/8/layout/default"/>
    <dgm:cxn modelId="{DBB5AF29-B2A7-4DB0-9825-ABFF22CFA38D}" type="presOf" srcId="{4FD28AA4-0E53-4EAF-A4CD-789AC9706704}" destId="{4292D453-D22E-428A-8A1E-3C47F4947D3F}" srcOrd="0" destOrd="0" presId="urn:microsoft.com/office/officeart/2005/8/layout/default"/>
    <dgm:cxn modelId="{07DF9C2D-541E-440F-AC6F-25B55C9C5B20}" srcId="{D545C651-5A0A-4CBD-8265-E1F0A5AD8A48}" destId="{0F3A5457-6A6A-4866-8B19-39C9C4A12E88}" srcOrd="2" destOrd="0" parTransId="{7F433FF2-1D12-40C7-A1CA-C6A685690EA7}" sibTransId="{A61CD5F6-452D-48C5-914B-EA61474DDDDB}"/>
    <dgm:cxn modelId="{9BB1AF2D-E351-43FF-A51C-D18B8A300762}" type="presOf" srcId="{C3D24DA0-33DC-4193-A27E-3621D319608B}" destId="{6321D81A-3B93-4F1C-A152-190E8ACD1198}" srcOrd="0" destOrd="0" presId="urn:microsoft.com/office/officeart/2005/8/layout/default"/>
    <dgm:cxn modelId="{0C0ACB2F-4800-4718-BC62-A71FE42A878A}" srcId="{D545C651-5A0A-4CBD-8265-E1F0A5AD8A48}" destId="{5CF6D989-EB8C-47AB-892F-F775810B0CF6}" srcOrd="10" destOrd="0" parTransId="{70286520-B441-4FE6-A657-E28A7D3DCF9D}" sibTransId="{892E0150-08F3-4091-A6FB-2F4EFC1810D4}"/>
    <dgm:cxn modelId="{41DB083A-BE3C-425B-A2D4-E014518C12E1}" srcId="{D545C651-5A0A-4CBD-8265-E1F0A5AD8A48}" destId="{1F0E8681-E3BC-4871-8B61-904F1E5787CB}" srcOrd="8" destOrd="0" parTransId="{BFF60639-9776-4773-9CEE-D4C6616ECD71}" sibTransId="{55792055-615F-4706-A6B9-80EF3C08A1A3}"/>
    <dgm:cxn modelId="{BDD5093B-C0EA-4C3E-9540-972C33BADD04}" srcId="{D545C651-5A0A-4CBD-8265-E1F0A5AD8A48}" destId="{B2D0D4F2-5A19-4E71-9258-4EF6E1A40577}" srcOrd="4" destOrd="0" parTransId="{DAA42425-94D7-4354-B722-FB67E2FCD76C}" sibTransId="{BB468810-ED3E-4DB5-9690-110CA04A6141}"/>
    <dgm:cxn modelId="{557F0643-6386-4CA9-AC5B-2E784E7DD819}" type="presOf" srcId="{5D71902E-E5A2-49E9-A5B6-71717C490EA7}" destId="{89CA0220-2AA4-4A38-81D8-C2574BB6DA21}" srcOrd="0" destOrd="0" presId="urn:microsoft.com/office/officeart/2005/8/layout/default"/>
    <dgm:cxn modelId="{017B5B65-6C9E-430A-B993-38DAAD10E293}" srcId="{D545C651-5A0A-4CBD-8265-E1F0A5AD8A48}" destId="{4FD28AA4-0E53-4EAF-A4CD-789AC9706704}" srcOrd="0" destOrd="0" parTransId="{6E4F1DC7-D474-49AA-B42F-B0989E5D9C21}" sibTransId="{D69207EC-3CBA-4E28-B55B-92A478B9A8EB}"/>
    <dgm:cxn modelId="{E9E6FC66-3271-47C7-BABE-2D3B27BA5997}" type="presOf" srcId="{D545C651-5A0A-4CBD-8265-E1F0A5AD8A48}" destId="{EF9AE750-E237-48D1-9AF7-E0F596DFF519}" srcOrd="0" destOrd="0" presId="urn:microsoft.com/office/officeart/2005/8/layout/default"/>
    <dgm:cxn modelId="{F0789847-5195-4D73-A1A3-CE54EBE51A3D}" srcId="{D545C651-5A0A-4CBD-8265-E1F0A5AD8A48}" destId="{2A4C6E30-8B62-443A-B385-410A473050FC}" srcOrd="11" destOrd="0" parTransId="{4DF1E96A-83A8-4667-9F53-8B7BB2D36264}" sibTransId="{F1E0E0DF-C250-473D-B66F-A8EBD0B2B941}"/>
    <dgm:cxn modelId="{83A1A56B-F9E1-4CEC-956C-7FCCD28000DA}" srcId="{D545C651-5A0A-4CBD-8265-E1F0A5AD8A48}" destId="{187DE099-F738-468A-B0CD-6754462BA1B3}" srcOrd="3" destOrd="0" parTransId="{44F7F458-7D71-4448-AA6C-8C8CEA140E0C}" sibTransId="{8B833E03-0387-4942-8440-949B72E47149}"/>
    <dgm:cxn modelId="{3069BA6C-03FD-4C28-BE7F-C60A54C464BC}" type="presOf" srcId="{88074B0C-FB4A-494F-A2C8-1AFF4FA111C2}" destId="{3F2207CF-28F2-4EC3-9751-993BF9A2C63B}" srcOrd="0" destOrd="0" presId="urn:microsoft.com/office/officeart/2005/8/layout/default"/>
    <dgm:cxn modelId="{111E894D-833F-45BC-BEBA-85512E058601}" srcId="{D545C651-5A0A-4CBD-8265-E1F0A5AD8A48}" destId="{C3D24DA0-33DC-4193-A27E-3621D319608B}" srcOrd="12" destOrd="0" parTransId="{C36376FE-D296-43A5-A882-5F4129653494}" sibTransId="{2D6C3C2D-CA97-45BD-AAE3-B29583EBF5B7}"/>
    <dgm:cxn modelId="{95ADAA6E-A7D3-4655-8F29-DF0E568500D1}" srcId="{D545C651-5A0A-4CBD-8265-E1F0A5AD8A48}" destId="{88074B0C-FB4A-494F-A2C8-1AFF4FA111C2}" srcOrd="1" destOrd="0" parTransId="{CE2CE311-DD3E-406F-9B66-2B5426C8225F}" sibTransId="{32619D4C-F78F-4C3E-BB77-ED1590DFECE8}"/>
    <dgm:cxn modelId="{9E2A646F-8B33-4FEB-B8A5-5D5FE2B5F06C}" type="presOf" srcId="{2A4C6E30-8B62-443A-B385-410A473050FC}" destId="{9A6B47FA-42D3-407A-BA35-C9FF065ED689}" srcOrd="0" destOrd="0" presId="urn:microsoft.com/office/officeart/2005/8/layout/default"/>
    <dgm:cxn modelId="{FD922353-0B25-4672-9D70-FA674C78C3A3}" srcId="{D545C651-5A0A-4CBD-8265-E1F0A5AD8A48}" destId="{5D71902E-E5A2-49E9-A5B6-71717C490EA7}" srcOrd="6" destOrd="0" parTransId="{90338EF0-4F9D-4A78-BDA0-C738FC7B07A6}" sibTransId="{DC3C71EA-2A48-46A3-B6BE-BBCC73A4F52E}"/>
    <dgm:cxn modelId="{A41AEC75-2E4D-46C2-A1FA-358601B7BB0E}" type="presOf" srcId="{59E379D8-B387-46E8-9356-E4E1269F5180}" destId="{09A0D445-AF61-4842-B060-E82CBB5842C3}" srcOrd="0" destOrd="0" presId="urn:microsoft.com/office/officeart/2005/8/layout/default"/>
    <dgm:cxn modelId="{8BCBF658-96A7-405B-8256-1794F04154D0}" type="presOf" srcId="{4748A9D1-E4A3-4A42-84A7-8CFB35B275CA}" destId="{BDC991C1-7CD3-4DC9-B5D9-99BD38C2F235}" srcOrd="0" destOrd="0" presId="urn:microsoft.com/office/officeart/2005/8/layout/default"/>
    <dgm:cxn modelId="{3345418F-8869-4023-B509-A1F1B0453DC6}" type="presOf" srcId="{2EE3F176-6276-459E-A271-F55662DF69B9}" destId="{42502213-D7BD-49F6-91C6-901C6BB24835}" srcOrd="0" destOrd="0" presId="urn:microsoft.com/office/officeart/2005/8/layout/default"/>
    <dgm:cxn modelId="{002FB5AB-7FBE-4CAF-8795-962B451D2275}" type="presOf" srcId="{0F3A5457-6A6A-4866-8B19-39C9C4A12E88}" destId="{95352777-D014-402B-BBED-2AC7ED3054D2}" srcOrd="0" destOrd="0" presId="urn:microsoft.com/office/officeart/2005/8/layout/default"/>
    <dgm:cxn modelId="{DF5270B0-A990-4C36-8760-579A7A85F1F5}" srcId="{D545C651-5A0A-4CBD-8265-E1F0A5AD8A48}" destId="{4748A9D1-E4A3-4A42-84A7-8CFB35B275CA}" srcOrd="5" destOrd="0" parTransId="{53A0567F-45CA-4F46-82B3-C5D0995F69FC}" sibTransId="{DACE644D-D348-4FA4-B3E5-4444AF51AAC3}"/>
    <dgm:cxn modelId="{A0D268B5-F69D-49CD-ACFE-1E3B3F312F1E}" srcId="{D545C651-5A0A-4CBD-8265-E1F0A5AD8A48}" destId="{6ED6ACF4-3437-479D-B490-DA42AE31CDFC}" srcOrd="7" destOrd="0" parTransId="{8189C427-F34B-4E7E-8E62-E9E3BF6285DA}" sibTransId="{C0A98106-3B67-4D2A-8D16-734AF5BB3CB6}"/>
    <dgm:cxn modelId="{D4F40EBC-9EEE-49FF-BBE0-83F5961D5880}" type="presOf" srcId="{1F0E8681-E3BC-4871-8B61-904F1E5787CB}" destId="{781B9BD4-3EF9-4E28-9F47-25D38F8C6ABA}" srcOrd="0" destOrd="0" presId="urn:microsoft.com/office/officeart/2005/8/layout/default"/>
    <dgm:cxn modelId="{0799EBC7-62BE-4E16-A2A1-DEA4D2C7ECF9}" type="presOf" srcId="{5CF6D989-EB8C-47AB-892F-F775810B0CF6}" destId="{DE481A50-FAA7-4C75-80CD-05376A03C23F}" srcOrd="0" destOrd="0" presId="urn:microsoft.com/office/officeart/2005/8/layout/default"/>
    <dgm:cxn modelId="{D941CFD1-63BF-43A8-AF25-6D7216E8457B}" type="presOf" srcId="{B2D0D4F2-5A19-4E71-9258-4EF6E1A40577}" destId="{B73CFE19-AA2F-4FA5-9918-D0A01E977390}" srcOrd="0" destOrd="0" presId="urn:microsoft.com/office/officeart/2005/8/layout/default"/>
    <dgm:cxn modelId="{4492D6E1-3488-4F08-9AA6-49866E5F3866}" srcId="{D545C651-5A0A-4CBD-8265-E1F0A5AD8A48}" destId="{2EE3F176-6276-459E-A271-F55662DF69B9}" srcOrd="13" destOrd="0" parTransId="{C282108D-9B0E-4CF1-8C39-EF2E68A4636D}" sibTransId="{C4B1202E-7FA7-470A-ADC1-FA6DF37B8A50}"/>
    <dgm:cxn modelId="{7CC57473-9ADD-4E9E-A4F5-17B16E4FB080}" type="presParOf" srcId="{EF9AE750-E237-48D1-9AF7-E0F596DFF519}" destId="{4292D453-D22E-428A-8A1E-3C47F4947D3F}" srcOrd="0" destOrd="0" presId="urn:microsoft.com/office/officeart/2005/8/layout/default"/>
    <dgm:cxn modelId="{27DDA24C-5D4F-4CF1-B646-1E0C086E831B}" type="presParOf" srcId="{EF9AE750-E237-48D1-9AF7-E0F596DFF519}" destId="{E8D62ECD-A00E-467D-8671-9A5270CB7FB9}" srcOrd="1" destOrd="0" presId="urn:microsoft.com/office/officeart/2005/8/layout/default"/>
    <dgm:cxn modelId="{1B33873D-AEE7-48C6-9AEB-B3CF312BF5FA}" type="presParOf" srcId="{EF9AE750-E237-48D1-9AF7-E0F596DFF519}" destId="{3F2207CF-28F2-4EC3-9751-993BF9A2C63B}" srcOrd="2" destOrd="0" presId="urn:microsoft.com/office/officeart/2005/8/layout/default"/>
    <dgm:cxn modelId="{A9723ABD-6CA5-4686-85AD-FF06A17605EC}" type="presParOf" srcId="{EF9AE750-E237-48D1-9AF7-E0F596DFF519}" destId="{5B4DB07A-0E0C-42CB-8537-BC49338AFFFA}" srcOrd="3" destOrd="0" presId="urn:microsoft.com/office/officeart/2005/8/layout/default"/>
    <dgm:cxn modelId="{A5286FA0-C605-4F80-8C38-1B1092E6359C}" type="presParOf" srcId="{EF9AE750-E237-48D1-9AF7-E0F596DFF519}" destId="{95352777-D014-402B-BBED-2AC7ED3054D2}" srcOrd="4" destOrd="0" presId="urn:microsoft.com/office/officeart/2005/8/layout/default"/>
    <dgm:cxn modelId="{6C3ACF96-29D8-42AB-A857-7FD3831F17EE}" type="presParOf" srcId="{EF9AE750-E237-48D1-9AF7-E0F596DFF519}" destId="{42F7DCC2-6EBF-4F82-ADC8-CE841F126E99}" srcOrd="5" destOrd="0" presId="urn:microsoft.com/office/officeart/2005/8/layout/default"/>
    <dgm:cxn modelId="{9B6797E2-E88F-4BB1-8EB5-DF384D094FA9}" type="presParOf" srcId="{EF9AE750-E237-48D1-9AF7-E0F596DFF519}" destId="{1C6C1CEA-40FE-4131-9D52-A1813BCE3478}" srcOrd="6" destOrd="0" presId="urn:microsoft.com/office/officeart/2005/8/layout/default"/>
    <dgm:cxn modelId="{457CD3F6-43F8-4A64-BCB0-FC8EF54144B9}" type="presParOf" srcId="{EF9AE750-E237-48D1-9AF7-E0F596DFF519}" destId="{4AFA86A1-5EFC-42EA-8FE0-1146F68E95C8}" srcOrd="7" destOrd="0" presId="urn:microsoft.com/office/officeart/2005/8/layout/default"/>
    <dgm:cxn modelId="{3386E34C-8E44-4482-8198-2D55629BA2AF}" type="presParOf" srcId="{EF9AE750-E237-48D1-9AF7-E0F596DFF519}" destId="{B73CFE19-AA2F-4FA5-9918-D0A01E977390}" srcOrd="8" destOrd="0" presId="urn:microsoft.com/office/officeart/2005/8/layout/default"/>
    <dgm:cxn modelId="{162DAA3C-C0BC-4F93-937B-DD46223933CD}" type="presParOf" srcId="{EF9AE750-E237-48D1-9AF7-E0F596DFF519}" destId="{A40D6B1B-8F8E-4A6C-8854-EE92D6795698}" srcOrd="9" destOrd="0" presId="urn:microsoft.com/office/officeart/2005/8/layout/default"/>
    <dgm:cxn modelId="{617B0B77-5808-4049-81D7-4A08955A8EB3}" type="presParOf" srcId="{EF9AE750-E237-48D1-9AF7-E0F596DFF519}" destId="{BDC991C1-7CD3-4DC9-B5D9-99BD38C2F235}" srcOrd="10" destOrd="0" presId="urn:microsoft.com/office/officeart/2005/8/layout/default"/>
    <dgm:cxn modelId="{EB0E404C-8EF3-4BB9-81EE-1A4B530FD10A}" type="presParOf" srcId="{EF9AE750-E237-48D1-9AF7-E0F596DFF519}" destId="{A574DE9D-2A59-4D56-824C-5D8B8C22F55A}" srcOrd="11" destOrd="0" presId="urn:microsoft.com/office/officeart/2005/8/layout/default"/>
    <dgm:cxn modelId="{11BF95EF-2C23-44D6-BA0B-3C3111E39370}" type="presParOf" srcId="{EF9AE750-E237-48D1-9AF7-E0F596DFF519}" destId="{89CA0220-2AA4-4A38-81D8-C2574BB6DA21}" srcOrd="12" destOrd="0" presId="urn:microsoft.com/office/officeart/2005/8/layout/default"/>
    <dgm:cxn modelId="{A493604D-E699-42A1-968C-E48EFF3189F5}" type="presParOf" srcId="{EF9AE750-E237-48D1-9AF7-E0F596DFF519}" destId="{3C51B985-2F15-406E-AA74-4D3E014AFBC8}" srcOrd="13" destOrd="0" presId="urn:microsoft.com/office/officeart/2005/8/layout/default"/>
    <dgm:cxn modelId="{A105CB43-1390-4C89-9154-450ADE19330F}" type="presParOf" srcId="{EF9AE750-E237-48D1-9AF7-E0F596DFF519}" destId="{5340FE8C-22AF-49A2-9CE8-84F75DB370B1}" srcOrd="14" destOrd="0" presId="urn:microsoft.com/office/officeart/2005/8/layout/default"/>
    <dgm:cxn modelId="{02A0B657-3266-4BBB-841F-832F5165D505}" type="presParOf" srcId="{EF9AE750-E237-48D1-9AF7-E0F596DFF519}" destId="{D26C1E44-2BA4-420D-9D4F-C23C9F00A0E3}" srcOrd="15" destOrd="0" presId="urn:microsoft.com/office/officeart/2005/8/layout/default"/>
    <dgm:cxn modelId="{7ED40DE3-8AF2-4739-AFE8-1855DBD2E45A}" type="presParOf" srcId="{EF9AE750-E237-48D1-9AF7-E0F596DFF519}" destId="{781B9BD4-3EF9-4E28-9F47-25D38F8C6ABA}" srcOrd="16" destOrd="0" presId="urn:microsoft.com/office/officeart/2005/8/layout/default"/>
    <dgm:cxn modelId="{C0D94975-B2C4-4549-9297-D74846272CE0}" type="presParOf" srcId="{EF9AE750-E237-48D1-9AF7-E0F596DFF519}" destId="{E9EB303E-966C-4CCC-84E4-6A6B0D09A3EB}" srcOrd="17" destOrd="0" presId="urn:microsoft.com/office/officeart/2005/8/layout/default"/>
    <dgm:cxn modelId="{4987E262-652D-4BD4-BA37-0D0E2EF63B4D}" type="presParOf" srcId="{EF9AE750-E237-48D1-9AF7-E0F596DFF519}" destId="{09A0D445-AF61-4842-B060-E82CBB5842C3}" srcOrd="18" destOrd="0" presId="urn:microsoft.com/office/officeart/2005/8/layout/default"/>
    <dgm:cxn modelId="{51D4ACE5-9A20-43A2-BDB7-2E2885334968}" type="presParOf" srcId="{EF9AE750-E237-48D1-9AF7-E0F596DFF519}" destId="{BEBF7F26-4DC4-4A81-A172-B3F110F4E1C7}" srcOrd="19" destOrd="0" presId="urn:microsoft.com/office/officeart/2005/8/layout/default"/>
    <dgm:cxn modelId="{09A498F1-1283-452B-9FC0-0D6CCF1A60A7}" type="presParOf" srcId="{EF9AE750-E237-48D1-9AF7-E0F596DFF519}" destId="{DE481A50-FAA7-4C75-80CD-05376A03C23F}" srcOrd="20" destOrd="0" presId="urn:microsoft.com/office/officeart/2005/8/layout/default"/>
    <dgm:cxn modelId="{B3453A36-ED67-44B8-802C-AD198CFA131B}" type="presParOf" srcId="{EF9AE750-E237-48D1-9AF7-E0F596DFF519}" destId="{9BA110EC-C0C4-4CA6-BE80-84DB60C35DB6}" srcOrd="21" destOrd="0" presId="urn:microsoft.com/office/officeart/2005/8/layout/default"/>
    <dgm:cxn modelId="{4F3A816C-174C-44AC-908E-F9D9224C52BC}" type="presParOf" srcId="{EF9AE750-E237-48D1-9AF7-E0F596DFF519}" destId="{9A6B47FA-42D3-407A-BA35-C9FF065ED689}" srcOrd="22" destOrd="0" presId="urn:microsoft.com/office/officeart/2005/8/layout/default"/>
    <dgm:cxn modelId="{D3EFB461-09C4-44A8-A99D-C1511AE91718}" type="presParOf" srcId="{EF9AE750-E237-48D1-9AF7-E0F596DFF519}" destId="{808A0C52-8AC9-4D17-808B-BE317E960A38}" srcOrd="23" destOrd="0" presId="urn:microsoft.com/office/officeart/2005/8/layout/default"/>
    <dgm:cxn modelId="{EC478C6A-A2AA-4229-9013-9E123A1452B9}" type="presParOf" srcId="{EF9AE750-E237-48D1-9AF7-E0F596DFF519}" destId="{6321D81A-3B93-4F1C-A152-190E8ACD1198}" srcOrd="24" destOrd="0" presId="urn:microsoft.com/office/officeart/2005/8/layout/default"/>
    <dgm:cxn modelId="{E07030BE-7B30-428A-B637-78CAF1B5483C}" type="presParOf" srcId="{EF9AE750-E237-48D1-9AF7-E0F596DFF519}" destId="{51324C9D-40C4-4833-A05E-5BCADB1B1646}" srcOrd="25" destOrd="0" presId="urn:microsoft.com/office/officeart/2005/8/layout/default"/>
    <dgm:cxn modelId="{FA5F11E7-F5C2-4D38-932F-6C9C483DA423}" type="presParOf" srcId="{EF9AE750-E237-48D1-9AF7-E0F596DFF519}" destId="{42502213-D7BD-49F6-91C6-901C6BB2483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2D453-D22E-428A-8A1E-3C47F4947D3F}">
      <dsp:nvSpPr>
        <dsp:cNvPr id="0" name=""/>
        <dsp:cNvSpPr/>
      </dsp:nvSpPr>
      <dsp:spPr>
        <a:xfrm>
          <a:off x="264393" y="1546"/>
          <a:ext cx="1512986" cy="907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/>
            <a:t>Ki mondta, hogy nem tudod megváltoztatni a világot?</a:t>
          </a:r>
          <a:endParaRPr lang="en-US" sz="1400" kern="1200"/>
        </a:p>
      </dsp:txBody>
      <dsp:txXfrm>
        <a:off x="264393" y="1546"/>
        <a:ext cx="1512986" cy="907792"/>
      </dsp:txXfrm>
    </dsp:sp>
    <dsp:sp modelId="{3F2207CF-28F2-4EC3-9751-993BF9A2C63B}">
      <dsp:nvSpPr>
        <dsp:cNvPr id="0" name=""/>
        <dsp:cNvSpPr/>
      </dsp:nvSpPr>
      <dsp:spPr>
        <a:xfrm>
          <a:off x="1928678" y="1546"/>
          <a:ext cx="1512986" cy="907792"/>
        </a:xfrm>
        <a:prstGeom prst="rect">
          <a:avLst/>
        </a:prstGeom>
        <a:solidFill>
          <a:schemeClr val="accent5">
            <a:hueOff val="471347"/>
            <a:satOff val="-282"/>
            <a:lumOff val="11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MIT TEHETSZ TE?  Nagyon sokat!</a:t>
          </a:r>
          <a:endParaRPr lang="en-US" sz="1400" kern="1200"/>
        </a:p>
      </dsp:txBody>
      <dsp:txXfrm>
        <a:off x="1928678" y="1546"/>
        <a:ext cx="1512986" cy="907792"/>
      </dsp:txXfrm>
    </dsp:sp>
    <dsp:sp modelId="{95352777-D014-402B-BBED-2AC7ED3054D2}">
      <dsp:nvSpPr>
        <dsp:cNvPr id="0" name=""/>
        <dsp:cNvSpPr/>
      </dsp:nvSpPr>
      <dsp:spPr>
        <a:xfrm>
          <a:off x="3592963" y="1546"/>
          <a:ext cx="1512986" cy="907792"/>
        </a:xfrm>
        <a:prstGeom prst="rect">
          <a:avLst/>
        </a:prstGeom>
        <a:solidFill>
          <a:schemeClr val="accent5">
            <a:hueOff val="942694"/>
            <a:satOff val="-564"/>
            <a:lumOff val="23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Építs közösséget!</a:t>
          </a:r>
          <a:endParaRPr lang="en-US" sz="1400" kern="1200"/>
        </a:p>
      </dsp:txBody>
      <dsp:txXfrm>
        <a:off x="3592963" y="1546"/>
        <a:ext cx="1512986" cy="907792"/>
      </dsp:txXfrm>
    </dsp:sp>
    <dsp:sp modelId="{1C6C1CEA-40FE-4131-9D52-A1813BCE3478}">
      <dsp:nvSpPr>
        <dsp:cNvPr id="0" name=""/>
        <dsp:cNvSpPr/>
      </dsp:nvSpPr>
      <dsp:spPr>
        <a:xfrm>
          <a:off x="5257249" y="1546"/>
          <a:ext cx="1512986" cy="907792"/>
        </a:xfrm>
        <a:prstGeom prst="rect">
          <a:avLst/>
        </a:prstGeom>
        <a:solidFill>
          <a:schemeClr val="accent5">
            <a:hueOff val="1414042"/>
            <a:satOff val="-846"/>
            <a:lumOff val="34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Zöldítsd környezetedet!</a:t>
          </a:r>
          <a:endParaRPr lang="en-US" sz="1400" kern="1200"/>
        </a:p>
      </dsp:txBody>
      <dsp:txXfrm>
        <a:off x="5257249" y="1546"/>
        <a:ext cx="1512986" cy="907792"/>
      </dsp:txXfrm>
    </dsp:sp>
    <dsp:sp modelId="{B73CFE19-AA2F-4FA5-9918-D0A01E977390}">
      <dsp:nvSpPr>
        <dsp:cNvPr id="0" name=""/>
        <dsp:cNvSpPr/>
      </dsp:nvSpPr>
      <dsp:spPr>
        <a:xfrm>
          <a:off x="6921534" y="1546"/>
          <a:ext cx="1512986" cy="907792"/>
        </a:xfrm>
        <a:prstGeom prst="rect">
          <a:avLst/>
        </a:prstGeom>
        <a:solidFill>
          <a:schemeClr val="accent5">
            <a:hueOff val="1885389"/>
            <a:satOff val="-1128"/>
            <a:lumOff val="46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Ültess fát!</a:t>
          </a:r>
          <a:endParaRPr lang="en-US" sz="1400" kern="1200"/>
        </a:p>
      </dsp:txBody>
      <dsp:txXfrm>
        <a:off x="6921534" y="1546"/>
        <a:ext cx="1512986" cy="907792"/>
      </dsp:txXfrm>
    </dsp:sp>
    <dsp:sp modelId="{BDC991C1-7CD3-4DC9-B5D9-99BD38C2F235}">
      <dsp:nvSpPr>
        <dsp:cNvPr id="0" name=""/>
        <dsp:cNvSpPr/>
      </dsp:nvSpPr>
      <dsp:spPr>
        <a:xfrm>
          <a:off x="8585820" y="1546"/>
          <a:ext cx="1512986" cy="907792"/>
        </a:xfrm>
        <a:prstGeom prst="rect">
          <a:avLst/>
        </a:prstGeom>
        <a:solidFill>
          <a:schemeClr val="accent5">
            <a:hueOff val="2356736"/>
            <a:satOff val="-1410"/>
            <a:lumOff val="58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Termelj haszonnövényeket!</a:t>
          </a:r>
          <a:endParaRPr lang="en-US" sz="1400" kern="1200"/>
        </a:p>
      </dsp:txBody>
      <dsp:txXfrm>
        <a:off x="8585820" y="1546"/>
        <a:ext cx="1512986" cy="907792"/>
      </dsp:txXfrm>
    </dsp:sp>
    <dsp:sp modelId="{89CA0220-2AA4-4A38-81D8-C2574BB6DA21}">
      <dsp:nvSpPr>
        <dsp:cNvPr id="0" name=""/>
        <dsp:cNvSpPr/>
      </dsp:nvSpPr>
      <dsp:spPr>
        <a:xfrm>
          <a:off x="264393" y="1060637"/>
          <a:ext cx="1512986" cy="907792"/>
        </a:xfrm>
        <a:prstGeom prst="rect">
          <a:avLst/>
        </a:prstGeom>
        <a:solidFill>
          <a:schemeClr val="accent5">
            <a:hueOff val="2828083"/>
            <a:satOff val="-1692"/>
            <a:lumOff val="69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Komposztálj! </a:t>
          </a:r>
          <a:endParaRPr lang="en-US" sz="1400" kern="1200"/>
        </a:p>
      </dsp:txBody>
      <dsp:txXfrm>
        <a:off x="264393" y="1060637"/>
        <a:ext cx="1512986" cy="907792"/>
      </dsp:txXfrm>
    </dsp:sp>
    <dsp:sp modelId="{5340FE8C-22AF-49A2-9CE8-84F75DB370B1}">
      <dsp:nvSpPr>
        <dsp:cNvPr id="0" name=""/>
        <dsp:cNvSpPr/>
      </dsp:nvSpPr>
      <dsp:spPr>
        <a:xfrm>
          <a:off x="1928678" y="1060637"/>
          <a:ext cx="1512986" cy="907792"/>
        </a:xfrm>
        <a:prstGeom prst="rect">
          <a:avLst/>
        </a:prstGeom>
        <a:solidFill>
          <a:schemeClr val="accent5">
            <a:hueOff val="3299431"/>
            <a:satOff val="-1974"/>
            <a:lumOff val="8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Éheztesd a kukát! </a:t>
          </a:r>
          <a:endParaRPr lang="en-US" sz="1400" kern="1200"/>
        </a:p>
      </dsp:txBody>
      <dsp:txXfrm>
        <a:off x="1928678" y="1060637"/>
        <a:ext cx="1512986" cy="907792"/>
      </dsp:txXfrm>
    </dsp:sp>
    <dsp:sp modelId="{781B9BD4-3EF9-4E28-9F47-25D38F8C6ABA}">
      <dsp:nvSpPr>
        <dsp:cNvPr id="0" name=""/>
        <dsp:cNvSpPr/>
      </dsp:nvSpPr>
      <dsp:spPr>
        <a:xfrm>
          <a:off x="3592963" y="1060637"/>
          <a:ext cx="1512986" cy="907792"/>
        </a:xfrm>
        <a:prstGeom prst="rect">
          <a:avLst/>
        </a:prstGeom>
        <a:solidFill>
          <a:schemeClr val="accent5">
            <a:hueOff val="3770778"/>
            <a:satOff val="-2256"/>
            <a:lumOff val="92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Közlekedj közösen! </a:t>
          </a:r>
          <a:endParaRPr lang="en-US" sz="1400" kern="1200"/>
        </a:p>
      </dsp:txBody>
      <dsp:txXfrm>
        <a:off x="3592963" y="1060637"/>
        <a:ext cx="1512986" cy="907792"/>
      </dsp:txXfrm>
    </dsp:sp>
    <dsp:sp modelId="{09A0D445-AF61-4842-B060-E82CBB5842C3}">
      <dsp:nvSpPr>
        <dsp:cNvPr id="0" name=""/>
        <dsp:cNvSpPr/>
      </dsp:nvSpPr>
      <dsp:spPr>
        <a:xfrm>
          <a:off x="5257249" y="1060637"/>
          <a:ext cx="1512986" cy="907792"/>
        </a:xfrm>
        <a:prstGeom prst="rect">
          <a:avLst/>
        </a:prstGeom>
        <a:solidFill>
          <a:schemeClr val="accent5">
            <a:hueOff val="4242125"/>
            <a:satOff val="-2538"/>
            <a:lumOff val="104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Ne vásárolj csomagoltat!</a:t>
          </a:r>
          <a:endParaRPr lang="en-US" sz="1400" kern="1200"/>
        </a:p>
      </dsp:txBody>
      <dsp:txXfrm>
        <a:off x="5257249" y="1060637"/>
        <a:ext cx="1512986" cy="907792"/>
      </dsp:txXfrm>
    </dsp:sp>
    <dsp:sp modelId="{DE481A50-FAA7-4C75-80CD-05376A03C23F}">
      <dsp:nvSpPr>
        <dsp:cNvPr id="0" name=""/>
        <dsp:cNvSpPr/>
      </dsp:nvSpPr>
      <dsp:spPr>
        <a:xfrm>
          <a:off x="6921534" y="1060637"/>
          <a:ext cx="1512986" cy="907792"/>
        </a:xfrm>
        <a:prstGeom prst="rect">
          <a:avLst/>
        </a:prstGeom>
        <a:solidFill>
          <a:schemeClr val="accent5">
            <a:hueOff val="4713472"/>
            <a:satOff val="-2820"/>
            <a:lumOff val="116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Élj műanyagok nélkül!</a:t>
          </a:r>
          <a:endParaRPr lang="en-US" sz="1400" kern="1200"/>
        </a:p>
      </dsp:txBody>
      <dsp:txXfrm>
        <a:off x="6921534" y="1060637"/>
        <a:ext cx="1512986" cy="907792"/>
      </dsp:txXfrm>
    </dsp:sp>
    <dsp:sp modelId="{9A6B47FA-42D3-407A-BA35-C9FF065ED689}">
      <dsp:nvSpPr>
        <dsp:cNvPr id="0" name=""/>
        <dsp:cNvSpPr/>
      </dsp:nvSpPr>
      <dsp:spPr>
        <a:xfrm>
          <a:off x="8585820" y="1060637"/>
          <a:ext cx="1512986" cy="907792"/>
        </a:xfrm>
        <a:prstGeom prst="rect">
          <a:avLst/>
        </a:prstGeom>
        <a:solidFill>
          <a:schemeClr val="accent5">
            <a:hueOff val="5184819"/>
            <a:satOff val="-3102"/>
            <a:lumOff val="127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Válts környezetbarát szerekre!</a:t>
          </a:r>
          <a:endParaRPr lang="en-US" sz="1400" kern="1200"/>
        </a:p>
      </dsp:txBody>
      <dsp:txXfrm>
        <a:off x="8585820" y="1060637"/>
        <a:ext cx="1512986" cy="907792"/>
      </dsp:txXfrm>
    </dsp:sp>
    <dsp:sp modelId="{6321D81A-3B93-4F1C-A152-190E8ACD1198}">
      <dsp:nvSpPr>
        <dsp:cNvPr id="0" name=""/>
        <dsp:cNvSpPr/>
      </dsp:nvSpPr>
      <dsp:spPr>
        <a:xfrm>
          <a:off x="3592963" y="2119728"/>
          <a:ext cx="1512986" cy="907792"/>
        </a:xfrm>
        <a:prstGeom prst="rect">
          <a:avLst/>
        </a:prstGeom>
        <a:solidFill>
          <a:schemeClr val="accent5">
            <a:hueOff val="5656166"/>
            <a:satOff val="-3384"/>
            <a:lumOff val="139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Félkész, kész helyett egyél friss hazait! </a:t>
          </a:r>
          <a:endParaRPr lang="en-US" sz="1400" kern="1200"/>
        </a:p>
      </dsp:txBody>
      <dsp:txXfrm>
        <a:off x="3592963" y="2119728"/>
        <a:ext cx="1512986" cy="907792"/>
      </dsp:txXfrm>
    </dsp:sp>
    <dsp:sp modelId="{42502213-D7BD-49F6-91C6-901C6BB24835}">
      <dsp:nvSpPr>
        <dsp:cNvPr id="0" name=""/>
        <dsp:cNvSpPr/>
      </dsp:nvSpPr>
      <dsp:spPr>
        <a:xfrm>
          <a:off x="5257249" y="2119728"/>
          <a:ext cx="1512986" cy="907792"/>
        </a:xfrm>
        <a:prstGeom prst="rect">
          <a:avLst/>
        </a:prstGeom>
        <a:solidFill>
          <a:schemeClr val="accent5">
            <a:hueOff val="6127514"/>
            <a:satOff val="-3666"/>
            <a:lumOff val="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Egyél kevesebb állatit... ajándék a      környezetnek, egészségednek!</a:t>
          </a:r>
          <a:endParaRPr lang="en-US" sz="1400" kern="1200"/>
        </a:p>
      </dsp:txBody>
      <dsp:txXfrm>
        <a:off x="5257249" y="2119728"/>
        <a:ext cx="1512986" cy="90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.depositphotos.com/8130642/stock-illustration-drawing-world-globe-5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hu.depositphotos.com/31884531/stock-illustration-child-drawing-sketch-of-planet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depositphotos.com/3774968/stock-illustration-drawing-children-and-earth-by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depositphotos.com/39462607/stock-photo-earth-kids-doodl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PpJR1h0eU" TargetMode="External"/><Relationship Id="rId2" Type="http://schemas.openxmlformats.org/officeDocument/2006/relationships/hyperlink" Target="https://www.youtube.com/watch?v=kJrNl9xIgFg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stockfresh.com/image/4275853/kids-drawing-happy-family-picture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986977/tenger-%c3%a9l%c5%91vil%c3%a1ga-2" TargetMode="External"/><Relationship Id="rId7" Type="http://schemas.openxmlformats.org/officeDocument/2006/relationships/hyperlink" Target="https://www.pinterest.com/pin/552042866799867433/" TargetMode="External"/><Relationship Id="rId2" Type="http://schemas.openxmlformats.org/officeDocument/2006/relationships/hyperlink" Target="https://www.jigsawplanet.com/Ollmann68/fold-nap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ordwall.net/hu/resource/1480626/f%c3%b6ld-napja-2" TargetMode="External"/><Relationship Id="rId4" Type="http://schemas.openxmlformats.org/officeDocument/2006/relationships/hyperlink" Target="https://wordwall.net/hu/resource/1480578/f%c3%b6ld-nap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tsszunk-egyutt.hu/10-kreativ-otlet-a-fold-napjara-gyerekeknek/" TargetMode="External"/><Relationship Id="rId2" Type="http://schemas.openxmlformats.org/officeDocument/2006/relationships/hyperlink" Target="https://wordwall.net/hu/resource/455411/tenger-%c3%a9l%c5%91vil%c3%a1g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kal.hu/2016-10-szorgos-mehecskek-juttatjak-celba-a-gyerekrajzokat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szinesotletek.blog.hu/2016/04/22/a_fold_napja_unnepeljunk_egyutt_kreativ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stockfresh.com/image/7898056/cartoon-world-earth-day-thumbs-up-globe-character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45F8A0E-97AB-4A92-8304-E6C695583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363" y="1635579"/>
            <a:ext cx="3979409" cy="40658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7526D95-BC14-41CE-93EA-EDA5BE5F8B10}"/>
              </a:ext>
            </a:extLst>
          </p:cNvPr>
          <p:cNvSpPr/>
          <p:nvPr/>
        </p:nvSpPr>
        <p:spPr>
          <a:xfrm>
            <a:off x="5950635" y="2740074"/>
            <a:ext cx="5950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7030A0"/>
                </a:solidFill>
              </a:rPr>
              <a:t>FÖLD NAPJA</a:t>
            </a:r>
          </a:p>
          <a:p>
            <a:r>
              <a:rPr lang="hu-HU" sz="3600" dirty="0">
                <a:solidFill>
                  <a:srgbClr val="7030A0"/>
                </a:solidFill>
              </a:rPr>
              <a:t>2020.04.22.</a:t>
            </a:r>
          </a:p>
          <a:p>
            <a:r>
              <a:rPr lang="hu-HU" sz="3600" dirty="0">
                <a:solidFill>
                  <a:srgbClr val="7030A0"/>
                </a:solidFill>
              </a:rPr>
              <a:t>FADDI KISMANÓK ÓVODA</a:t>
            </a:r>
          </a:p>
        </p:txBody>
      </p:sp>
    </p:spTree>
    <p:extLst>
      <p:ext uri="{BB962C8B-B14F-4D97-AF65-F5344CB8AC3E}">
        <p14:creationId xmlns:p14="http://schemas.microsoft.com/office/powerpoint/2010/main" val="372402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170DAE34-1C8E-4382-8F14-E5DC8BAC1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1445" y="1719913"/>
            <a:ext cx="3427091" cy="342709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4EA9FD3-9AAC-4AB4-8652-FC1338BA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hu-HU" dirty="0"/>
              <a:t>A FÖLD NAPJA 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661B8A-5927-4073-9757-282D2D48B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 dirty="0"/>
              <a:t>A Föld napját először 1970. április 22-én ünnepelték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 dirty="0"/>
              <a:t>20 millió ember emelte fel a szavát a bolygónk védelmében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 dirty="0"/>
              <a:t>Az események hatására törvények születtek a vizek és a levegő tisztaságának védelmében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 dirty="0"/>
              <a:t>1990-től a Föld napja világméretű rendezvénnyé vált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 dirty="0"/>
              <a:t>1990. Április 22. óta hazánkban is minden évben megünnepeljük a Föld napját, melynek keretében számos rendezvény kerül megrendezésre országszerte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 dirty="0"/>
              <a:t>2020. Április 22 – kicsit másképp ünnepeljük ma a Föld napját</a:t>
            </a:r>
          </a:p>
        </p:txBody>
      </p:sp>
    </p:spTree>
    <p:extLst>
      <p:ext uri="{BB962C8B-B14F-4D97-AF65-F5344CB8AC3E}">
        <p14:creationId xmlns:p14="http://schemas.microsoft.com/office/powerpoint/2010/main" val="267743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rtalom helye 2">
            <a:extLst>
              <a:ext uri="{FF2B5EF4-FFF2-40B4-BE49-F238E27FC236}">
                <a16:creationId xmlns:a16="http://schemas.microsoft.com/office/drawing/2014/main" id="{D46ED4F8-3B52-4132-9EAE-540DDE14D56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9455161"/>
              </p:ext>
            </p:extLst>
          </p:nvPr>
        </p:nvGraphicFramePr>
        <p:xfrm>
          <a:off x="914400" y="3429000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D0AC78BB-6BD3-401E-A571-F5E13ED42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23692" y="399934"/>
            <a:ext cx="3188677" cy="24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04BF4C-7520-47E6-AC87-6C44D09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u-HU" dirty="0"/>
              <a:t>FÖLD NAPJA 2020.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09C564-8226-4006-AD1A-E1A7B5A110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/>
              <a:t>Az idei év kiemelt témája az élővilág változatosságának megőrzése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/>
              <a:t>Ezen a napon az emberiség túlterjeszkedésére, túlfogyasztásra hívják fel a figyelmet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/>
              <a:t>Ez veszélyezteti a vadvilágot, a természet egyensúlyát, a vadonélők, a beporzó rovarok, növények létét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700"/>
              <a:t>Sebezhetőségünkre figyelmeztet a koronavírussal a természet – az idei lesz az első, digitális Föld napja!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F528AE8-77A0-4257-8493-55D831572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72" r="-1" b="1415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649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7F587-1B6C-4161-8BD6-3FF829CA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u-HU"/>
              <a:t>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20B4E5-1CED-4F52-9D7C-F247D4D7E0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1700" dirty="0"/>
              <a:t>Végezd el a következő feladatokat!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1700" dirty="0"/>
              <a:t>Április 22-én öltözz zöldbe, vedd rá a családodat, hogy kövessék a példádat! Ha van kedved, küldj egy fotót, melyből fotóalbumot készítünk a Föld napja emlékére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1700" dirty="0"/>
              <a:t>Nézd meg a linken található videót! </a:t>
            </a:r>
            <a:r>
              <a:rPr lang="hu-HU" sz="1700" dirty="0">
                <a:hlinkClick r:id="rId2"/>
              </a:rPr>
              <a:t>https://www.youtube.com/watch?v=kJrNl9xIgFg&amp;feature=youtu.be</a:t>
            </a:r>
            <a:endParaRPr lang="hu-HU" sz="17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1700" dirty="0"/>
              <a:t>Hallgasd meg a linken található dalt! </a:t>
            </a:r>
            <a:r>
              <a:rPr lang="hu-HU" sz="1700" dirty="0">
                <a:hlinkClick r:id="rId3"/>
              </a:rPr>
              <a:t>https://www.youtube.com/watch?v=yMPpJR1h0eU</a:t>
            </a:r>
            <a:endParaRPr lang="hu-HU" sz="17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8256BC-BD33-49AB-B979-E728AD833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770" r="2" b="2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90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8D1569-6826-4C05-9DD8-3BC9C590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u-HU" dirty="0"/>
              <a:t>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D12B59-B90A-4427-9CA0-844EEE8C84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 startAt="4"/>
            </a:pPr>
            <a:r>
              <a:rPr lang="hu-HU" sz="1700" dirty="0"/>
              <a:t>Az alábbi linken számos puzzle játékot találsz! </a:t>
            </a:r>
            <a:r>
              <a:rPr lang="hu-HU" sz="1700" dirty="0">
                <a:hlinkClick r:id="rId2"/>
              </a:rPr>
              <a:t>https://www.jigsawplanet.com/Ollmann68/fold-napja</a:t>
            </a:r>
            <a:endParaRPr lang="hu-HU" sz="1700" dirty="0"/>
          </a:p>
          <a:p>
            <a:pPr marL="457200" indent="-457200">
              <a:lnSpc>
                <a:spcPct val="110000"/>
              </a:lnSpc>
              <a:buAutoNum type="arabicPeriod" startAt="4"/>
            </a:pPr>
            <a:r>
              <a:rPr lang="hu-HU" sz="1700" dirty="0"/>
              <a:t>Az alábbi linken memóriajátékokat találsz!</a:t>
            </a:r>
            <a:r>
              <a:rPr lang="hu-HU" sz="1700" dirty="0">
                <a:hlinkClick r:id="rId3"/>
              </a:rPr>
              <a:t> https://wordwall.net/hu/resource/986977/tenger-%c3%a9l%c5%91vil%c3%a1ga-2</a:t>
            </a:r>
            <a:endParaRPr lang="hu-HU" sz="17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hu-HU" sz="1700" dirty="0">
                <a:hlinkClick r:id="rId4"/>
              </a:rPr>
              <a:t>https://wordwall.net/hu/resource/1480578/f%c3%b6ld-napja</a:t>
            </a:r>
            <a:endParaRPr lang="hu-HU" sz="17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hu-HU" sz="1700" dirty="0">
                <a:hlinkClick r:id="rId5"/>
              </a:rPr>
              <a:t>https://wordwall.net/hu/resource/1480626/f%c3%b6ld-napja-2</a:t>
            </a:r>
            <a:endParaRPr lang="hu-HU" sz="1700" dirty="0"/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97F0D365-B8E4-4289-8A7A-5996523E6F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9199" b="6805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786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B01DD8-6329-4F8D-8DC8-93CBA482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hu-HU" dirty="0"/>
              <a:t>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6AB4B0-446F-4AA5-BEE6-8C8A75F8EA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1700"/>
              <a:t>6. </a:t>
            </a:r>
            <a:r>
              <a:rPr lang="hu-HU" sz="1700" err="1"/>
              <a:t>Ügyesítsd</a:t>
            </a:r>
            <a:r>
              <a:rPr lang="hu-HU" sz="1700"/>
              <a:t> a figyelmedet! Keresd a párját!</a:t>
            </a:r>
            <a:r>
              <a:rPr lang="hu-HU" sz="1700">
                <a:hlinkClick r:id="rId2"/>
              </a:rPr>
              <a:t> https://wordwall.net/hu/resource/455411/tenger-%c3%a9l%c5%91vil%c3%a1ga</a:t>
            </a:r>
            <a:endParaRPr lang="hu-HU" sz="1700"/>
          </a:p>
          <a:p>
            <a:pPr marL="0" indent="0">
              <a:lnSpc>
                <a:spcPct val="110000"/>
              </a:lnSpc>
              <a:buNone/>
            </a:pPr>
            <a:r>
              <a:rPr lang="hu-HU" sz="1700"/>
              <a:t>7. Légy kreatív!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1700"/>
              <a:t> </a:t>
            </a:r>
            <a:r>
              <a:rPr lang="hu-HU" sz="1700">
                <a:hlinkClick r:id="rId3"/>
              </a:rPr>
              <a:t>https://jatsszunk-egyutt.hu/10-kreativ-otlet-a-fold-napjara-gyerekeknek/</a:t>
            </a:r>
            <a:endParaRPr lang="hu-HU" sz="1700"/>
          </a:p>
          <a:p>
            <a:pPr marL="0" indent="0">
              <a:lnSpc>
                <a:spcPct val="110000"/>
              </a:lnSpc>
              <a:buNone/>
            </a:pPr>
            <a:r>
              <a:rPr lang="hu-HU" sz="1700">
                <a:hlinkClick r:id="rId4"/>
              </a:rPr>
              <a:t>https://szinesotletek.blog.hu/2016/04/22/a_fold_napja_unnepeljunk_egyutt_kreativan</a:t>
            </a:r>
            <a:endParaRPr lang="hu-HU" sz="1700"/>
          </a:p>
          <a:p>
            <a:pPr marL="0" indent="0">
              <a:lnSpc>
                <a:spcPct val="110000"/>
              </a:lnSpc>
              <a:buNone/>
            </a:pPr>
            <a:r>
              <a:rPr lang="hu-HU" sz="1700"/>
              <a:t>Az elkészült alkotásokról is várom a fotókat! </a:t>
            </a:r>
          </a:p>
        </p:txBody>
      </p:sp>
      <p:pic>
        <p:nvPicPr>
          <p:cNvPr id="5" name="Kép 4" descr="A képen fedett, fénykép, sok, különféle látható&#10;&#10;Automatikusan generált leírás">
            <a:extLst>
              <a:ext uri="{FF2B5EF4-FFF2-40B4-BE49-F238E27FC236}">
                <a16:creationId xmlns:a16="http://schemas.microsoft.com/office/drawing/2014/main" id="{BB822B08-C70C-4231-A2F3-BE32AD15DD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732" r="12932" b="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859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89322B-D5EE-4F94-A9CB-0727D3EB4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C632D00-0F7A-4464-BEBD-3F8ED9DEE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CBDAC7-966A-4EED-8916-387BC2F4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A94445F-58D5-4560-8344-57985EDB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5" name="Tartalom helye 4" descr="A képen rajz látható&#10;&#10;Automatikusan generált leírás">
            <a:extLst>
              <a:ext uri="{FF2B5EF4-FFF2-40B4-BE49-F238E27FC236}">
                <a16:creationId xmlns:a16="http://schemas.microsoft.com/office/drawing/2014/main" id="{BD0271B0-0B5E-46E9-8090-A14350F736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343" r="19935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20277D4-5392-4160-87A3-0352B28A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Jó munkát, örömteli feladatmegoldást kívánok!</a:t>
            </a:r>
          </a:p>
        </p:txBody>
      </p:sp>
    </p:spTree>
    <p:extLst>
      <p:ext uri="{BB962C8B-B14F-4D97-AF65-F5344CB8AC3E}">
        <p14:creationId xmlns:p14="http://schemas.microsoft.com/office/powerpoint/2010/main" val="290463864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461</Words>
  <Application>Microsoft Office PowerPoint</Application>
  <PresentationFormat>Szélesvásznú</PresentationFormat>
  <Paragraphs>46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Cseppecske</vt:lpstr>
      <vt:lpstr>PowerPoint-bemutató</vt:lpstr>
      <vt:lpstr>A FÖLD NAPJA TÖRTÉNETE</vt:lpstr>
      <vt:lpstr>PowerPoint-bemutató</vt:lpstr>
      <vt:lpstr>FÖLD NAPJA 2020.</vt:lpstr>
      <vt:lpstr>feladatok</vt:lpstr>
      <vt:lpstr>Feladatok</vt:lpstr>
      <vt:lpstr>feladatok</vt:lpstr>
      <vt:lpstr>Jó munkát, örömteli feladatmegoldást kívánok!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Ágota Bitay</dc:creator>
  <cp:lastModifiedBy>Ágota Bitay</cp:lastModifiedBy>
  <cp:revision>2</cp:revision>
  <dcterms:created xsi:type="dcterms:W3CDTF">2020-04-17T07:06:06Z</dcterms:created>
  <dcterms:modified xsi:type="dcterms:W3CDTF">2020-04-17T07:13:10Z</dcterms:modified>
</cp:coreProperties>
</file>